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9929813" cy="14357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2" d="100"/>
          <a:sy n="72" d="100"/>
        </p:scale>
        <p:origin x="1626" y="84"/>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5/15/2024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eg"/><Relationship Id="rId11" Type="http://schemas.openxmlformats.org/officeDocument/2006/relationships/image" Target="../media/image10.pn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27000"/>
              </a:lnSpc>
            </a:pPr>
            <a:r>
              <a:rPr lang="en-GB" sz="1400" b="1" dirty="0">
                <a:solidFill>
                  <a:srgbClr val="0070C0"/>
                </a:solidFill>
                <a:latin typeface="Helvetica" panose="020B0604020202020204" pitchFamily="34" charset="0"/>
                <a:cs typeface="Helvetica" panose="020B0604020202020204" pitchFamily="34" charset="0"/>
              </a:rPr>
              <a:t>A Well Presented Semi-Detached House Located In A Sought After Area With Lovely Gardens And Offered For Sale With No Ongoing Chain</a:t>
            </a:r>
          </a:p>
          <a:p>
            <a:pPr algn="ctr">
              <a:lnSpc>
                <a:spcPct val="127000"/>
              </a:lnSpc>
            </a:pPr>
            <a:endParaRPr lang="en-GB" sz="1250" b="1" dirty="0">
              <a:solidFill>
                <a:srgbClr val="0070C0"/>
              </a:solidFill>
              <a:latin typeface="Helvetica" panose="020B0604020202020204" pitchFamily="34" charset="0"/>
              <a:cs typeface="Helvetica" panose="020B0604020202020204" pitchFamily="34" charset="0"/>
            </a:endParaRP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Through Lounge/Dining Room • Kitchen/Breakfast Room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 Ground Floor Shower Room/WC • Three Good Size First Floor Bedrooms</a:t>
            </a:r>
            <a:r>
              <a:rPr lang="en-GB" sz="1200" dirty="0">
                <a:latin typeface="Times New Roman" panose="02020603050405020304" pitchFamily="18" charset="0"/>
                <a:ea typeface="Times New Roman" panose="02020603050405020304" pitchFamily="18" charset="0"/>
              </a:rPr>
              <a:t> </a:t>
            </a:r>
            <a:r>
              <a:rPr lang="en-GB" sz="1200" dirty="0">
                <a:solidFill>
                  <a:srgbClr val="000000"/>
                </a:solidFill>
                <a:effectLst/>
                <a:latin typeface="Helvetica" panose="020B0604020202020204" pitchFamily="34" charset="0"/>
                <a:ea typeface="Times New Roman" panose="02020603050405020304" pitchFamily="18" charset="0"/>
                <a:cs typeface="HelveticaNeueLT-Roman"/>
              </a:rPr>
              <a:t>•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Gas Central Heating • Double Glazed Windows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Super Family Home • </a:t>
            </a:r>
          </a:p>
          <a:p>
            <a:pPr algn="ctr">
              <a:lnSpc>
                <a:spcPct val="127000"/>
              </a:lnSpc>
            </a:pPr>
            <a:r>
              <a:rPr lang="en-GB" sz="1200" dirty="0">
                <a:solidFill>
                  <a:srgbClr val="000000"/>
                </a:solidFill>
                <a:effectLst/>
                <a:latin typeface="Helvetica" panose="020B0604020202020204" pitchFamily="34" charset="0"/>
                <a:ea typeface="Times New Roman" panose="02020603050405020304" pitchFamily="18" charset="0"/>
                <a:cs typeface="HelveticaNeueLT-Roman"/>
              </a:rPr>
              <a:t>Viewing Recommended •</a:t>
            </a:r>
            <a:endParaRPr lang="en-GB" sz="1200" dirty="0">
              <a:effectLst/>
              <a:latin typeface="Times New Roman" panose="02020603050405020304" pitchFamily="18" charset="0"/>
              <a:ea typeface="Times New Roman" panose="02020603050405020304" pitchFamily="18" charset="0"/>
            </a:endParaRP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a:t>
            </a:r>
            <a:r>
              <a:rPr lang="en-GB" sz="1900">
                <a:solidFill>
                  <a:srgbClr val="000000"/>
                </a:solidFill>
                <a:latin typeface="HelveticaNeueLT-Roman"/>
                <a:ea typeface="Times New Roman" panose="02020603050405020304" pitchFamily="18" charset="0"/>
                <a:cs typeface="HelveticaNeueLT-Roman"/>
              </a:rPr>
              <a:t>339,950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5 Meadow Road, Budleigh Salterton, EX9 6JL</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2" name="Picture 2">
            <a:extLst>
              <a:ext uri="{FF2B5EF4-FFF2-40B4-BE49-F238E27FC236}">
                <a16:creationId xmlns:a16="http://schemas.microsoft.com/office/drawing/2014/main" id="{6928A2F4-0AB7-0BFA-0DB7-2EEEBDF5FD3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3907" y="2625133"/>
            <a:ext cx="6348465" cy="443899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a:extLst>
              <a:ext uri="{FF2B5EF4-FFF2-40B4-BE49-F238E27FC236}">
                <a16:creationId xmlns:a16="http://schemas.microsoft.com/office/drawing/2014/main" id="{4FF9158B-5AE6-730C-7957-676F23E5A8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3911" y="549924"/>
            <a:ext cx="3111435" cy="24441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6">
            <a:extLst>
              <a:ext uri="{FF2B5EF4-FFF2-40B4-BE49-F238E27FC236}">
                <a16:creationId xmlns:a16="http://schemas.microsoft.com/office/drawing/2014/main" id="{F83B844E-6542-3E26-AB35-D0051BF9C255}"/>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7071" y="549924"/>
            <a:ext cx="3159624" cy="2444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a:extLst>
              <a:ext uri="{FF2B5EF4-FFF2-40B4-BE49-F238E27FC236}">
                <a16:creationId xmlns:a16="http://schemas.microsoft.com/office/drawing/2014/main" id="{58402EA2-4955-FCBF-46BA-B9F8D0DD304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3911" y="3106959"/>
            <a:ext cx="3111435" cy="218841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0">
            <a:extLst>
              <a:ext uri="{FF2B5EF4-FFF2-40B4-BE49-F238E27FC236}">
                <a16:creationId xmlns:a16="http://schemas.microsoft.com/office/drawing/2014/main" id="{DACF955A-B1EB-6948-DD8A-44631329C25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77070" y="3116277"/>
            <a:ext cx="3159624" cy="217909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a:extLst>
              <a:ext uri="{FF2B5EF4-FFF2-40B4-BE49-F238E27FC236}">
                <a16:creationId xmlns:a16="http://schemas.microsoft.com/office/drawing/2014/main" id="{3F852299-6E10-EDEF-E360-C4B0A86EA008}"/>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3319" y="5420714"/>
            <a:ext cx="3111435" cy="221610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a:extLst>
              <a:ext uri="{FF2B5EF4-FFF2-40B4-BE49-F238E27FC236}">
                <a16:creationId xmlns:a16="http://schemas.microsoft.com/office/drawing/2014/main" id="{F02E6589-AE4D-31D2-7832-00B5635FE70E}"/>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63923" y="5419843"/>
            <a:ext cx="3172771"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E38981BE-23C0-231A-F43C-F1E2550E95D4}"/>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38373" y="7721142"/>
            <a:ext cx="2304171" cy="17119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7627903"/>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cs typeface="Helvetica" panose="020B0604020202020204" pitchFamily="34" charset="0"/>
              </a:rPr>
              <a:t>5 Meadow Road, Budleigh Salterton, EX9 6JL</a:t>
            </a:r>
            <a:br>
              <a:rPr lang="en-GB" sz="1250" dirty="0">
                <a:latin typeface="Helvetica" panose="020B0604020202020204" pitchFamily="34" charset="0"/>
                <a:cs typeface="Helvetica" panose="020B0604020202020204" pitchFamily="34" charset="0"/>
              </a:rPr>
            </a:br>
            <a:endParaRPr lang="en-GB" sz="1250" dirty="0">
              <a:latin typeface="Helvetica" panose="020B0604020202020204" pitchFamily="34" charset="0"/>
              <a:cs typeface="Helvetica" panose="020B0604020202020204" pitchFamily="34" charset="0"/>
            </a:endParaRPr>
          </a:p>
          <a:p>
            <a:r>
              <a:rPr lang="en-GB" sz="1250" b="1" dirty="0">
                <a:latin typeface="Helvetica" panose="020B0604020202020204" pitchFamily="34" charset="0"/>
                <a:cs typeface="Helvetica" panose="020B0604020202020204" pitchFamily="34" charset="0"/>
              </a:rPr>
              <a:t>THE ACCOMMODATION COMPRISES</a:t>
            </a:r>
            <a:r>
              <a:rPr lang="en-GB" sz="1250" dirty="0">
                <a:latin typeface="Helvetica" panose="020B0604020202020204" pitchFamily="34" charset="0"/>
                <a:cs typeface="Helvetica" panose="020B0604020202020204" pitchFamily="34" charset="0"/>
              </a:rPr>
              <a:t>: uPVC double glazed front door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RECEPTION HALL: </a:t>
            </a:r>
            <a:r>
              <a:rPr lang="en-GB" sz="1250" dirty="0">
                <a:latin typeface="Helvetica" panose="020B0604020202020204" pitchFamily="34" charset="0"/>
                <a:cs typeface="Helvetica" panose="020B0604020202020204" pitchFamily="34" charset="0"/>
              </a:rPr>
              <a:t>Radiator; stairs to first floor landing with understairs cupboard; recess ceiling spotlighting.</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LOUNGE/DINING ROOM: </a:t>
            </a:r>
            <a:r>
              <a:rPr lang="en-GB" sz="1250" dirty="0">
                <a:latin typeface="Helvetica" panose="020B0604020202020204" pitchFamily="34" charset="0"/>
                <a:cs typeface="Helvetica" panose="020B0604020202020204" pitchFamily="34" charset="0"/>
              </a:rPr>
              <a:t>5.72m x 3.66m (18'9" x 12'0") into uPVC double glazed bay window to front aspect. A lovely bright room with sliding patio doors to rear garden; marble fireplace with matching hearth; television point;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KITCHEN/BREAKFAST ROOM:</a:t>
            </a:r>
            <a:r>
              <a:rPr lang="en-GB" sz="1250" dirty="0">
                <a:latin typeface="Helvetica" panose="020B0604020202020204" pitchFamily="34" charset="0"/>
                <a:cs typeface="Helvetica" panose="020B0604020202020204" pitchFamily="34" charset="0"/>
              </a:rPr>
              <a:t> 5m x 1.96m (16'5" x 6'5") Comprising of pattern worktop surfaces with cupboards, drawer units and plumbing for an automatic washing machine; inset single drainer sink unit with tiled surrounds; four ring gas hob with oven beneath and extractor hood over; eye level cupboards; two uPVC double glazed windows to front and rear aspects; space for fridge freezer; wall mounted Worcester gas boiler; part glazed door to outside; recess ceiling spotlighting; television point; cupboard housing electric meter.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GROUND FLOOR SHOWER ROOM/WC:</a:t>
            </a:r>
            <a:r>
              <a:rPr lang="en-GB" sz="1250" dirty="0">
                <a:latin typeface="Helvetica" panose="020B0604020202020204" pitchFamily="34" charset="0"/>
                <a:cs typeface="Helvetica" panose="020B0604020202020204" pitchFamily="34" charset="0"/>
              </a:rPr>
              <a:t> 1.96m x 1.55m (6'5" x 5'1") Shower cubicle; pedestal wash hand basin; WC; fully tiled walls; mirror fronted medicine cabinet; chrome heated towel rail; recess ceiling spotlighting; uPVC double glazed window with pattern glass.</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FIRST FLOOR LANDING: </a:t>
            </a:r>
            <a:r>
              <a:rPr lang="en-GB" sz="1250" dirty="0">
                <a:latin typeface="Helvetica" panose="020B0604020202020204" pitchFamily="34" charset="0"/>
                <a:cs typeface="Helvetica" panose="020B0604020202020204" pitchFamily="34" charset="0"/>
              </a:rPr>
              <a:t>uPVC double glazed window to rear aspect; access to loft space; doors to:</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ONE: </a:t>
            </a:r>
            <a:r>
              <a:rPr lang="en-GB" sz="1250" dirty="0">
                <a:latin typeface="Helvetica" panose="020B0604020202020204" pitchFamily="34" charset="0"/>
                <a:cs typeface="Helvetica" panose="020B0604020202020204" pitchFamily="34" charset="0"/>
              </a:rPr>
              <a:t>5.05m x 4.65m (16'7" x 15'3") into wall recess narrowing to 10'0". A spacious dual aspect main bedroom with uPVC double glazed windows to front and side aspects;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TWO</a:t>
            </a:r>
            <a:r>
              <a:rPr lang="en-GB" sz="1250" dirty="0">
                <a:latin typeface="Helvetica" panose="020B0604020202020204" pitchFamily="34" charset="0"/>
                <a:cs typeface="Helvetica" panose="020B0604020202020204" pitchFamily="34" charset="0"/>
              </a:rPr>
              <a:t>: 3.68m x 2.49m (12'1" x 8'2") uPVC double glazed window to front aspect; radiator.</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BEDROOM THREE: </a:t>
            </a:r>
            <a:r>
              <a:rPr lang="en-GB" sz="1250" dirty="0">
                <a:latin typeface="Helvetica" panose="020B0604020202020204" pitchFamily="34" charset="0"/>
                <a:cs typeface="Helvetica" panose="020B0604020202020204" pitchFamily="34" charset="0"/>
              </a:rPr>
              <a:t>2.64m x 2.44m (8'8" x 8'0") uPVC double glazed window to rear aspect; radiator; laminate floor; linen cupboard.</a:t>
            </a:r>
            <a:br>
              <a:rPr lang="en-GB" sz="125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r>
              <a:rPr lang="en-GB" sz="1250" b="1" dirty="0">
                <a:latin typeface="Helvetica" panose="020B0604020202020204" pitchFamily="34" charset="0"/>
                <a:cs typeface="Helvetica" panose="020B0604020202020204" pitchFamily="34" charset="0"/>
              </a:rPr>
              <a:t>OUTSIDE: </a:t>
            </a:r>
            <a:r>
              <a:rPr lang="en-GB" sz="1250" dirty="0">
                <a:latin typeface="Helvetica" panose="020B0604020202020204" pitchFamily="34" charset="0"/>
                <a:cs typeface="Helvetica" panose="020B0604020202020204" pitchFamily="34" charset="0"/>
              </a:rPr>
              <a:t>Standing in beautiful generous size gardens with brook to one side. The property is approached via pedestrian gate and patio pathway to front garden which is laid to lawn with patio area, decorative stone garden area and shrub beds. Side gate with further patio/seating area and lawn leads through to the rear garden. The rear garden is mainly laid to lawn with substantial store, greenhouse, timber shed, vegetable plot, two patio areas at the end of the garden.</a:t>
            </a:r>
            <a:br>
              <a:rPr lang="en-GB" sz="1200" dirty="0">
                <a:latin typeface="Helvetica" panose="020B0604020202020204" pitchFamily="34" charset="0"/>
                <a:cs typeface="Helvetica" panose="020B0604020202020204" pitchFamily="34" charset="0"/>
              </a:rPr>
            </a:br>
            <a:br>
              <a:rPr lang="en-GB" sz="1200" dirty="0">
                <a:latin typeface="Helvetica" panose="020B0604020202020204" pitchFamily="34" charset="0"/>
                <a:cs typeface="Helvetica" panose="020B0604020202020204" pitchFamily="34" charset="0"/>
              </a:rPr>
            </a:br>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7963719"/>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50" b="1" dirty="0">
                <a:effectLst/>
                <a:latin typeface="Helvetica" panose="020B0604020202020204" pitchFamily="34" charset="0"/>
                <a:ea typeface="Times New Roman" panose="02020603050405020304" pitchFamily="18" charset="0"/>
                <a:cs typeface="Helvetica-Bold"/>
              </a:rPr>
              <a:t>FLOOR PLAN: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2050" name="Picture 2">
            <a:extLst>
              <a:ext uri="{FF2B5EF4-FFF2-40B4-BE49-F238E27FC236}">
                <a16:creationId xmlns:a16="http://schemas.microsoft.com/office/drawing/2014/main" id="{093CB3EB-335D-448F-2049-48784139BC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80049" y="2344405"/>
            <a:ext cx="6120198" cy="4320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206</TotalTime>
  <Words>726</Words>
  <Application>Microsoft Office PowerPoint</Application>
  <PresentationFormat>Custom</PresentationFormat>
  <Paragraphs>89</Paragraphs>
  <Slides>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21</cp:revision>
  <cp:lastPrinted>2024-05-15T12:47:40Z</cp:lastPrinted>
  <dcterms:created xsi:type="dcterms:W3CDTF">2023-03-19T13:39:10Z</dcterms:created>
  <dcterms:modified xsi:type="dcterms:W3CDTF">2024-05-15T12:48:44Z</dcterms:modified>
</cp:coreProperties>
</file>